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81CF899C-6D7C-4E43-B38C-031087A6E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240">
        <p:push dir="u"/>
      </p:transition>
    </mc:Choice>
    <mc:Fallback xmlns="">
      <p:transition spd="slow" advTm="2524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ACDD11D0-FD0F-4E4B-B43F-285111D05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972">
        <p:push dir="u"/>
      </p:transition>
    </mc:Choice>
    <mc:Fallback xmlns="">
      <p:transition spd="slow" advTm="2097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5267EEA-557D-473E-93F5-BA59F56BE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519">
        <p:push dir="u"/>
      </p:transition>
    </mc:Choice>
    <mc:Fallback>
      <p:transition spd="slow" advTm="3151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8E7145A3-61D0-4935-B459-FDB411F6F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2022">
        <p:push dir="u"/>
      </p:transition>
    </mc:Choice>
    <mc:Fallback xmlns="">
      <p:transition spd="slow" advTm="2202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와이드스크린</PresentationFormat>
  <Paragraphs>0</Paragraphs>
  <Slides>18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김주영</cp:lastModifiedBy>
  <cp:revision>9</cp:revision>
  <dcterms:created xsi:type="dcterms:W3CDTF">2020-09-08T02:36:10Z</dcterms:created>
  <dcterms:modified xsi:type="dcterms:W3CDTF">2020-09-08T13:25:25Z</dcterms:modified>
</cp:coreProperties>
</file>